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7" r:id="rId5"/>
    <p:sldId id="259" r:id="rId6"/>
    <p:sldId id="275" r:id="rId7"/>
    <p:sldId id="278" r:id="rId8"/>
    <p:sldId id="281" r:id="rId9"/>
    <p:sldId id="280" r:id="rId10"/>
    <p:sldId id="273" r:id="rId11"/>
    <p:sldId id="260" r:id="rId12"/>
    <p:sldId id="274" r:id="rId13"/>
    <p:sldId id="262" r:id="rId14"/>
    <p:sldId id="282" r:id="rId15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7997" autoAdjust="0"/>
  </p:normalViewPr>
  <p:slideViewPr>
    <p:cSldViewPr>
      <p:cViewPr>
        <p:scale>
          <a:sx n="90" d="100"/>
          <a:sy n="90" d="100"/>
        </p:scale>
        <p:origin x="-810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>
              <a:defRPr sz="1300"/>
            </a:lvl1pPr>
          </a:lstStyle>
          <a:p>
            <a:fld id="{B650F2DE-A451-44E9-A3F5-FD28EC5D9117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7" tIns="48008" rIns="96017" bIns="4800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6017" tIns="48008" rIns="96017" bIns="480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>
              <a:defRPr sz="1300"/>
            </a:lvl1pPr>
          </a:lstStyle>
          <a:p>
            <a:fld id="{18B83163-32B5-42B9-A8BA-8C9D8FA5EDD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572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83163-32B5-42B9-A8BA-8C9D8FA5EDD9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046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61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545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84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439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532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752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91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478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43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366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898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027AA-1460-41A6-AB53-1221B8B05C49}" type="datetimeFigureOut">
              <a:rPr kumimoji="1" lang="ja-JP" altLang="en-US" smtClean="0"/>
              <a:t>2019/4/19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5BD5-654D-4F83-842F-ECFAE647C6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995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568952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九州トランポリン連盟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 </a:t>
            </a:r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回　理 事 会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440160"/>
          </a:xfrm>
        </p:spPr>
        <p:txBody>
          <a:bodyPr anchor="ctr">
            <a:normAutofit/>
          </a:bodyPr>
          <a:lstStyle/>
          <a:p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日（金）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霧島市体育館　会議室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0648"/>
            <a:ext cx="835292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98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69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３、審議事項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/>
            </a:r>
            <a:b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</a:b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/>
            </a:r>
            <a:b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</a:br>
            <a:r>
              <a:rPr kumimoji="1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（１）</a:t>
            </a: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役員改選の件　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…</a:t>
            </a: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　下記組織図にて承認されました。</a:t>
            </a:r>
            <a:endParaRPr kumimoji="1" lang="ja-JP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7"/>
            <a:ext cx="7848872" cy="540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949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332656"/>
            <a:ext cx="83529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98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69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（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２</a:t>
            </a:r>
            <a:r>
              <a:rPr kumimoji="1" lang="ja-JP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）行事計画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　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…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　承認されました。</a:t>
            </a:r>
            <a:endParaRPr kumimoji="1" lang="ja-JP" altLang="ja-JP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46892"/>
              </p:ext>
            </p:extLst>
          </p:nvPr>
        </p:nvGraphicFramePr>
        <p:xfrm>
          <a:off x="539552" y="908719"/>
          <a:ext cx="8352931" cy="5777520"/>
        </p:xfrm>
        <a:graphic>
          <a:graphicData uri="http://schemas.openxmlformats.org/drawingml/2006/table">
            <a:tbl>
              <a:tblPr/>
              <a:tblGrid>
                <a:gridCol w="360040"/>
                <a:gridCol w="648072"/>
                <a:gridCol w="3744416"/>
                <a:gridCol w="2808315"/>
                <a:gridCol w="792088"/>
              </a:tblGrid>
              <a:tr h="3225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　　　　業　　　　名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会　　　　場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　催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回全九州トランポリン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競技選手権大会</a:t>
                      </a: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霧島市</a:t>
                      </a:r>
                      <a:r>
                        <a:rPr lang="zh-TW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体育館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九ト連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83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九州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学生体操競技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・ﾄﾗﾝﾎﾟﾘﾝ選手権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大会</a:t>
                      </a: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鹿児島県立総合体育ｾﾝﾀｰ体育館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九学連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コーチ研修会・強化練習会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zh-TW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北九州市立総合体育館</a:t>
                      </a: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九体協</a:t>
                      </a:r>
                      <a:endParaRPr lang="en-US" altLang="ja-JP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endParaRPr lang="ja-JP" alt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コーチ 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or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ハイレベル</a:t>
                      </a:r>
                      <a:r>
                        <a:rPr lang="zh-TW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認定講習会</a:t>
                      </a: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熊本県</a:t>
                      </a:r>
                      <a:endParaRPr lang="zh-TW" alt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ＪＧＡ</a:t>
                      </a:r>
                      <a:endParaRPr lang="en-US" altLang="ja-JP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九ト連</a:t>
                      </a:r>
                      <a:endParaRPr lang="en-US" altLang="ja-JP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83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全九州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シャトル競技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大会　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小林市市民体育館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ＪＧＡ</a:t>
                      </a:r>
                      <a:endParaRPr lang="en-US" altLang="ja-JP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lang="ja-JP" altLang="en-US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endParaRPr lang="ja-JP" altLang="en-US" sz="14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国体ブロック予選、第２回九州選手権</a:t>
                      </a:r>
                      <a:endParaRPr lang="en-US" altLang="ja-JP" sz="14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佐賀県総合体育館</a:t>
                      </a:r>
                      <a:endParaRPr lang="ja-JP" altLang="en-US" sz="11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佐賀県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endParaRPr lang="ja-JP" altLang="en-US" sz="14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第</a:t>
                      </a:r>
                      <a:r>
                        <a:rPr lang="en-US" altLang="ja-JP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ja-JP" altLang="en-US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回九州ﾄﾗﾝﾎﾟﾘﾝ連盟　理事会</a:t>
                      </a:r>
                      <a:endParaRPr lang="en-US" altLang="ja-JP" sz="14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佐賀県総合体育館</a:t>
                      </a:r>
                      <a:endParaRPr lang="ja-JP" altLang="en-US" sz="11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九ト連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831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lang="ja-JP" altLang="en-US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endParaRPr lang="ja-JP" altLang="en-US" sz="14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第</a:t>
                      </a:r>
                      <a:r>
                        <a:rPr lang="en-US" altLang="ja-JP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r>
                        <a:rPr lang="ja-JP" altLang="en-US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回全日本ﾄﾗﾝﾎﾟﾘﾝ競技ｼﾞｭﾆｱ選手権大会</a:t>
                      </a:r>
                      <a:endParaRPr lang="en-US" altLang="ja-JP" sz="14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zh-TW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北九州市立総合体育館</a:t>
                      </a: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ＪＧＡ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国民体育大会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茨木県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日ス協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全九州ﾄﾗﾝﾎﾟﾘﾝ競技ﾏｽﾀｰｽﾞ選手権大会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熊本県玉名市体育館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九体協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九州ブロック・コーチ研修会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熊本県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九体協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九州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体操</a:t>
                      </a:r>
                      <a:r>
                        <a:rPr lang="zh-CN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協会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zh-CN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第２回</a:t>
                      </a:r>
                      <a:r>
                        <a:rPr lang="zh-CN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理事会</a:t>
                      </a: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熊本県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九体協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？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第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九州トランポリン連盟・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理事会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熊本県　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or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福岡県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九ト連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7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48570"/>
            <a:ext cx="83529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98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69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（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３</a:t>
            </a:r>
            <a:r>
              <a:rPr kumimoji="1" lang="ja-JP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）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予 算 案　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…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Century" pitchFamily="18" charset="0"/>
              </a:rPr>
              <a:t>　承認されました。</a:t>
            </a:r>
            <a:endParaRPr kumimoji="1" lang="ja-JP" altLang="ja-JP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00708"/>
              </p:ext>
            </p:extLst>
          </p:nvPr>
        </p:nvGraphicFramePr>
        <p:xfrm>
          <a:off x="611560" y="692696"/>
          <a:ext cx="8373790" cy="5976656"/>
        </p:xfrm>
        <a:graphic>
          <a:graphicData uri="http://schemas.openxmlformats.org/drawingml/2006/table">
            <a:tbl>
              <a:tblPr/>
              <a:tblGrid>
                <a:gridCol w="1053404"/>
                <a:gridCol w="1106836"/>
                <a:gridCol w="1300945"/>
                <a:gridCol w="2467015"/>
                <a:gridCol w="1069414"/>
                <a:gridCol w="1376176"/>
              </a:tblGrid>
              <a:tr h="3515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収　入　の　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支　出　の　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適　　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予算案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適　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用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支出案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前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繰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越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</a:t>
                      </a:r>
                      <a:r>
                        <a:rPr kumimoji="1" lang="en-US" altLang="ja-JP" sz="16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96,437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九州体操協会広告費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       -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加　盟　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  80,000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競 技 会 補 助 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  80,000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福岡県</a:t>
                      </a:r>
                    </a:p>
                  </a:txBody>
                  <a:tcPr marL="165248" marR="16524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全九州選手権大会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佐賀県</a:t>
                      </a:r>
                    </a:p>
                  </a:txBody>
                  <a:tcPr marL="165248" marR="16524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全九州ﾏｽﾀｰｽﾞ大会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長崎県</a:t>
                      </a:r>
                    </a:p>
                  </a:txBody>
                  <a:tcPr marL="165248" marR="16524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全九州ｼｬﾄﾙ競技大会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\</a:t>
                      </a:r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20,000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大分県</a:t>
                      </a:r>
                    </a:p>
                  </a:txBody>
                  <a:tcPr marL="165248" marR="16524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ＨＰ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管理費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¥ 11,340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  12,000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熊本県</a:t>
                      </a:r>
                    </a:p>
                  </a:txBody>
                  <a:tcPr marL="165248" marR="16524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会　議　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 170,000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宮崎県</a:t>
                      </a:r>
                    </a:p>
                  </a:txBody>
                  <a:tcPr marL="165248" marR="16524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¥ 10,000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九州体操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協会関連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鹿児島県</a:t>
                      </a:r>
                    </a:p>
                  </a:txBody>
                  <a:tcPr marL="165248" marR="16524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会長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会議費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旅費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沖縄県</a:t>
                      </a:r>
                    </a:p>
                  </a:txBody>
                  <a:tcPr marL="165248" marR="165248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連盟会議（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年）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¥ 70,000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 gridSpan="2"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ﾊｲﾚﾍﾞﾙ指導員登録料</a:t>
                      </a:r>
                      <a:endParaRPr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</a:t>
                      </a:r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</a:t>
                      </a:r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  <a:endParaRPr lang="ja-JP" altLang="en-US" sz="1600" baseline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事　務　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  20,000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九州体操協会補助金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100,000 </a:t>
                      </a:r>
                      <a:endParaRPr lang="ja-JP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予　備　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  80,000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ﾊｲﾚﾍﾞﾙ･ﾃｽﾄ認定料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200,000</a:t>
                      </a:r>
                      <a:endParaRPr lang="en-US" altLang="ja-JP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ja-JP" altLang="en-US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福岡県返済</a:t>
                      </a:r>
                      <a:endParaRPr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600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\</a:t>
                      </a:r>
                      <a:r>
                        <a:rPr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</a:t>
                      </a:r>
                      <a:r>
                        <a:rPr lang="en-US" altLang="ja-JP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100,000</a:t>
                      </a:r>
                      <a:endParaRPr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ｺｰﾁ研修会･強化練習会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\</a:t>
                      </a:r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 </a:t>
                      </a:r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20,000 </a:t>
                      </a:r>
                      <a:endParaRPr lang="en-US" altLang="ja-JP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56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収　入　合　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</a:t>
                      </a:r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496,487 </a:t>
                      </a:r>
                      <a:endParaRPr lang="en-US" altLang="ja-JP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支　　出　　合　　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¥   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462,000 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53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84976" cy="6192688"/>
          </a:xfrm>
        </p:spPr>
        <p:txBody>
          <a:bodyPr anchor="t">
            <a:noAutofit/>
          </a:bodyPr>
          <a:lstStyle/>
          <a:p>
            <a:pPr algn="l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（４）全九州競技選手権大会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）ミドルクラスの件　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年度より廃止で承認されました。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）参加費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変更の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　　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4,000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 ⇒ 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5,000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500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連盟登録費）承認されました。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）参加人数の件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第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回大会参加人数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/223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 － ﾐﾄﾞﾙｸﾗｽ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/41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 ＝ 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180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第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回以降の参加人数は、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名を超すようになって再度検討する。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（５）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大会時期はいつがベストか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 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or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月か、各県持ち帰り希望日を検討する。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（６）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コーチ研修会の件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・参加費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/2,000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　当日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徴収とする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62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84976" cy="6192688"/>
          </a:xfrm>
        </p:spPr>
        <p:txBody>
          <a:bodyPr anchor="t">
            <a:noAutofit/>
          </a:bodyPr>
          <a:lstStyle/>
          <a:p>
            <a:pPr algn="l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（７）全日本ジュニア選手権大会　帯同審判の件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新規参加クラブでは帯同審判は困難である。</a:t>
            </a:r>
            <a:b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②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九州ブロックに２種・１種の審判員が合計で７名いるが、内３名は開催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で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スタッフとなる。</a:t>
            </a:r>
            <a:b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また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、スタッフ不足なので、他県にも協力要請している現状がある。</a:t>
            </a:r>
            <a:b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③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審判費用は全参加選手で均等割りし負担する事が最善策である。</a:t>
            </a:r>
            <a:b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④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このような帯同審判制については最低２年前には告知して、勉強し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２種審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判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資格受講する期間を設けるべきである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以上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を福井委員長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に連絡し、ジュニア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競技部に意見して頂く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　　　　　　　　　　　　以上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253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0"/>
            <a:ext cx="7200800" cy="6858000"/>
          </a:xfrm>
        </p:spPr>
        <p:txBody>
          <a:bodyPr>
            <a:noAutofit/>
          </a:bodyPr>
          <a:lstStyle/>
          <a:p>
            <a:pPr algn="l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次　　　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１、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あいさつ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、報告事項</a:t>
            </a:r>
            <a:b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（１）平成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九州体操協会　理事会報告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（２）平成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行事報告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（３）平成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決算報告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、審議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事項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）役員改選の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b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）平成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行事計画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（３）平成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予算案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（４）全九州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選手権大会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競技会の件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（５）九州シャトル競技大会　参加費の件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（６）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コーチ研修会費の件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、その他</a:t>
            </a:r>
            <a:b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全日本トランポリン競技ジュニア選手権大会の件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b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、連絡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事項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64123" y="116632"/>
            <a:ext cx="8784976" cy="65527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１、会長あいさつ</a:t>
            </a:r>
            <a:b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２、報告事項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（１）九州体操協会理事会報告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①国体関連　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新体操男子・トランポリン隔年開催は無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日本スポーツ協会の返事待ち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②九州ブロック国体予選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兼　第２回九州ﾄﾗﾝﾎﾟﾘﾝ競技選手権大会の件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50000"/>
              </a:lnSpc>
            </a:pP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50000"/>
              </a:lnSpc>
            </a:pP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50000"/>
              </a:lnSpc>
            </a:pP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フライトタイム測定機、採点システム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貸出（連盟）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542647"/>
              </p:ext>
            </p:extLst>
          </p:nvPr>
        </p:nvGraphicFramePr>
        <p:xfrm>
          <a:off x="1403648" y="4323928"/>
          <a:ext cx="7200800" cy="1234440"/>
        </p:xfrm>
        <a:graphic>
          <a:graphicData uri="http://schemas.openxmlformats.org/drawingml/2006/table">
            <a:tbl>
              <a:tblPr firstRow="1" firstCol="1" bandRow="1"/>
              <a:tblGrid>
                <a:gridCol w="720422"/>
                <a:gridCol w="1662378"/>
                <a:gridCol w="731446"/>
                <a:gridCol w="1329902"/>
                <a:gridCol w="1994854"/>
                <a:gridCol w="761798"/>
              </a:tblGrid>
              <a:tr h="37034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種　　別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監督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ﾌﾞﾛｯｸ予選</a:t>
                      </a:r>
                      <a:endParaRPr lang="ja-JP" sz="1600" b="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九州選手権のみ</a:t>
                      </a:r>
                      <a:endParaRPr lang="ja-JP" sz="1600" b="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合計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3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男子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成年･少年共通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１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各県１</a:t>
                      </a:r>
                      <a:endParaRPr lang="ja-JP" sz="1600" b="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各県１</a:t>
                      </a:r>
                      <a:endParaRPr lang="ja-JP" sz="1600" b="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２</a:t>
                      </a:r>
                      <a:endParaRPr lang="ja-JP" sz="1600" b="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3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女子</a:t>
                      </a:r>
                      <a:endParaRPr lang="ja-JP" sz="1600" b="0" kern="10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成年･少年共通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各県１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各県１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２</a:t>
                      </a:r>
                      <a:endParaRPr lang="ja-JP" sz="16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23528" y="44624"/>
            <a:ext cx="885698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　第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74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回国民体育大会　第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39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回九州ブロック大会体操競技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日程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　所	佐賀県総合体育館（小競技場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　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佐賀市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日の出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1-21-15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日	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	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期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日	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2019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		</a:t>
            </a: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公式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練習（小競技場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　　　　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練習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審判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予選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監督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決勝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	　　　 開会式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閉会式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次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第		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次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第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開式通告		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開式通告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開会宣言		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成績発表・賞状授与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優勝杯返還		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予選通過県発表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会長挨拶		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会長挨拶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歓迎のことば		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閉会宣言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選手宣誓		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閉式通告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閉式通告			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選手退場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表彰			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選手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退場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925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552728"/>
          </a:xfrm>
        </p:spPr>
        <p:txBody>
          <a:bodyPr anchor="t">
            <a:noAutofit/>
          </a:bodyPr>
          <a:lstStyle/>
          <a:p>
            <a:pPr algn="l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（２）行事報告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5450"/>
              </p:ext>
            </p:extLst>
          </p:nvPr>
        </p:nvGraphicFramePr>
        <p:xfrm>
          <a:off x="395536" y="620688"/>
          <a:ext cx="8352931" cy="6165953"/>
        </p:xfrm>
        <a:graphic>
          <a:graphicData uri="http://schemas.openxmlformats.org/drawingml/2006/table">
            <a:tbl>
              <a:tblPr/>
              <a:tblGrid>
                <a:gridCol w="360040"/>
                <a:gridCol w="720080"/>
                <a:gridCol w="4032451"/>
                <a:gridCol w="2448272"/>
                <a:gridCol w="792088"/>
              </a:tblGrid>
              <a:tr h="28138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　　　　業　　　　名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会　　　　場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　催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全九州トランポリン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競技選手権大会</a:t>
                      </a: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沖縄県</a:t>
                      </a:r>
                      <a:r>
                        <a:rPr lang="zh-TW" altLang="en-U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総合運動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公園体育館</a:t>
                      </a: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九ト連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審判認定講習会</a:t>
                      </a: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東谷興農会館会議室</a:t>
                      </a: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九体協</a:t>
                      </a:r>
                      <a:endParaRPr lang="en-US" altLang="ja-JP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九州学生体操競技・ﾄﾗﾝﾎﾟﾘﾝ選手権大会</a:t>
                      </a: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北九州市立総合体育館</a:t>
                      </a: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九学連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九州ﾌﾞﾛｯｸ･ｺｰﾁ研修会 ＆ 合同練習会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17:00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スペースウォーク</a:t>
                      </a: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九体協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全九州シャトル競技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大会　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熊本市立体育館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ＪＧＡ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国体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予選ﾘﾊｰｻﾙ大会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兼　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第１回九州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選手権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大会</a:t>
                      </a:r>
                      <a:endParaRPr lang="en-US" altLang="ja-JP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鹿児島県立総合</a:t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体育センター体育館</a:t>
                      </a: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九体協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第１回九州トランポリン連盟・理事会</a:t>
                      </a: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九ト連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九州協会</a:t>
                      </a:r>
                      <a:r>
                        <a:rPr lang="zh-CN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r>
                        <a:rPr lang="zh-CN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理事会</a:t>
                      </a: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鹿児島県</a:t>
                      </a: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九体協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全国シャトル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熊本県立体育館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ＪＧＡ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55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回全日本ﾄﾗﾝﾎﾟﾘﾝ競技選手権大会</a:t>
                      </a: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北九州市立総合体育館</a:t>
                      </a: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ＪＧＡ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全九州ﾏｽﾀｰｽﾞ大会</a:t>
                      </a: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小林市民体育館</a:t>
                      </a: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九ト連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九州ﾌﾞﾛｯｸ･ﾊｲﾚﾍﾞﾙ認定講習会･ｺｰﾁ研修会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熊本県</a:t>
                      </a:r>
                      <a:r>
                        <a:rPr lang="ja-JP" alt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身体障がい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</a:t>
                      </a:r>
                      <a:endParaRPr lang="en-US" altLang="ja-JP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dist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　福祉センター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九ト連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九州協会第２回理事会</a:t>
                      </a: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熊本県（松屋別館）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九体協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全国スペシャル交流会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熊本県立体育館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ＪＧＡ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九州トランポリン連盟・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理事会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fontAlgn="ctr"/>
                      <a:r>
                        <a:rPr kumimoji="1" lang="ja-JP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霧島市溝辺体育館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152561" marR="152561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九ト連</a:t>
                      </a:r>
                    </a:p>
                  </a:txBody>
                  <a:tcPr marL="8476" marR="8476" marT="8476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683411" y="908720"/>
            <a:ext cx="91440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3/30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57672" y="1052736"/>
            <a:ext cx="83400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4/1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3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23528" y="96346"/>
            <a:ext cx="57606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（３）決算報告　</a:t>
            </a:r>
            <a:endParaRPr kumimoji="1" lang="ja-JP" altLang="en-US" sz="2000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656092"/>
              </p:ext>
            </p:extLst>
          </p:nvPr>
        </p:nvGraphicFramePr>
        <p:xfrm>
          <a:off x="881063" y="419100"/>
          <a:ext cx="7381875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ワークシート" r:id="rId3" imgW="7381803" imgH="6019789" progId="Excel.Sheet.12">
                  <p:embed/>
                </p:oleObj>
              </mc:Choice>
              <mc:Fallback>
                <p:oleObj name="ワークシート" r:id="rId3" imgW="7381803" imgH="60197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1063" y="419100"/>
                        <a:ext cx="7381875" cy="601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199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42278"/>
              </p:ext>
            </p:extLst>
          </p:nvPr>
        </p:nvGraphicFramePr>
        <p:xfrm>
          <a:off x="881063" y="466725"/>
          <a:ext cx="7381875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ワークシート" r:id="rId3" imgW="7381803" imgH="5924502" progId="Excel.Sheet.12">
                  <p:embed/>
                </p:oleObj>
              </mc:Choice>
              <mc:Fallback>
                <p:oleObj name="ワークシート" r:id="rId3" imgW="7381803" imgH="59245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1063" y="466725"/>
                        <a:ext cx="7381875" cy="592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46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22475"/>
              </p:ext>
            </p:extLst>
          </p:nvPr>
        </p:nvGraphicFramePr>
        <p:xfrm>
          <a:off x="881063" y="466725"/>
          <a:ext cx="7381875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ワークシート" r:id="rId3" imgW="7381803" imgH="5924502" progId="Excel.Sheet.12">
                  <p:embed/>
                </p:oleObj>
              </mc:Choice>
              <mc:Fallback>
                <p:oleObj name="ワークシート" r:id="rId3" imgW="7381803" imgH="59245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1063" y="466725"/>
                        <a:ext cx="7381875" cy="592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67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5733256"/>
            <a:ext cx="75140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98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69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kumimoji="1" lang="ja-JP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繰越金額　</a:t>
            </a:r>
            <a:r>
              <a:rPr kumimoji="1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96,437</a:t>
            </a:r>
            <a:r>
              <a:rPr kumimoji="1" lang="ja-JP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endParaRPr kumimoji="1" lang="ja-JP" altLang="ja-JP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856817"/>
              </p:ext>
            </p:extLst>
          </p:nvPr>
        </p:nvGraphicFramePr>
        <p:xfrm>
          <a:off x="899592" y="979140"/>
          <a:ext cx="7381875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ワークシート" r:id="rId3" imgW="7381803" imgH="4610196" progId="Excel.Sheet.12">
                  <p:embed/>
                </p:oleObj>
              </mc:Choice>
              <mc:Fallback>
                <p:oleObj name="ワークシート" r:id="rId3" imgW="7381803" imgH="46101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979140"/>
                        <a:ext cx="7381875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</TotalTime>
  <Words>590</Words>
  <Application>Microsoft Office PowerPoint</Application>
  <PresentationFormat>画面に合わせる (4:3)</PresentationFormat>
  <Paragraphs>287</Paragraphs>
  <Slides>14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Office ​​テーマ</vt:lpstr>
      <vt:lpstr>Microsoft Excel Worksheet</vt:lpstr>
      <vt:lpstr>平成30年度　九州トランポリン連盟 第 2 回　理 事 会</vt:lpstr>
      <vt:lpstr>　　　　　　次　　　　第  １、あいさつ  ２、報告事項 　（１）平成30年度　九州体操協会　理事会報告 　（２）平成30年度　行事報告 　（３）平成30年度　決算報告  ３、審議事項 　（１）役員改選の件 　（２）平成31年度　行事計画 　（３）平成31年度　予算案 　（４）全九州選手権大会競技会の件　 　（５）九州シャトル競技大会　参加費の件 　（６）コーチ研修会費の件  ４、その他 　　※全日本トランポリン競技ジュニア選手権大会の件　　 　　　　　　　 ５、連絡事項</vt:lpstr>
      <vt:lpstr>PowerPoint プレゼンテーション</vt:lpstr>
      <vt:lpstr>PowerPoint プレゼンテーション</vt:lpstr>
      <vt:lpstr>　（２）行事報告</vt:lpstr>
      <vt:lpstr>PowerPoint プレゼンテーション</vt:lpstr>
      <vt:lpstr>PowerPoint プレゼンテーション</vt:lpstr>
      <vt:lpstr>PowerPoint プレゼンテーション</vt:lpstr>
      <vt:lpstr>平成31年度　繰越金額　96,437円</vt:lpstr>
      <vt:lpstr>３、審議事項  （１）役員改選の件　…　下記組織図にて承認されました。</vt:lpstr>
      <vt:lpstr>（２）行事計画　…　承認されました。</vt:lpstr>
      <vt:lpstr>（３）予 算 案　…　承認されました。</vt:lpstr>
      <vt:lpstr>（４）全九州競技選手権大会  　  1）ミドルクラスの件　…　2020年度より廃止で承認されました。  　　2）参加費変更の件　　…　4,000円 　　　　　　　　　　　　　　 ⇒ 5,000円(内500円/連盟登録費）承認されました。  　　3）参加人数の件 　　　　第13回大会参加人数/223名 － ﾐﾄﾞﾙｸﾗｽ/41名 ＝ 180名 　　　　第14回以降の参加人数は、200名を超すようになって再度検討する。 　　　　 （５）大会時期はいつがベストか？ 　　・4月 or 10～11月か、各県持ち帰り希望日を検討する。 　 （６）コーチ研修会の件 　　・参加費/2,000円　当日徴収とする。</vt:lpstr>
      <vt:lpstr>（７）全日本ジュニア選手権大会　帯同審判の件 　　 　　①新規参加クラブでは帯同審判は困難である。  　　②九州ブロックに２種・１種の審判員が合計で７名いるが、内３名は開催県 　　　でスタッフとなる。 　　　また、スタッフ不足なので、他県にも協力要請している現状がある。  　　③審判費用は全参加選手で均等割りし負担する事が最善策である。  　　④このような帯同審判制については最低２年前には告知して、勉強し２種審 　　　判資格受講する期間を設けるべきである。  　　　以上を福井委員長に連絡し、ジュニア競技部に意見して頂く。   　　　　　　　　　　　　　　　　　　　　　　　　　　　　　　　　　　以上     　　　　  　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平成29年度　九州ﾄﾗﾝﾎﾟﾘﾝ連盟 第 1 回　理 事 会</dc:title>
  <dc:creator>spacewalk</dc:creator>
  <cp:lastModifiedBy>spacewalk</cp:lastModifiedBy>
  <cp:revision>139</cp:revision>
  <cp:lastPrinted>2017-09-02T14:53:36Z</cp:lastPrinted>
  <dcterms:created xsi:type="dcterms:W3CDTF">2017-06-05T05:12:12Z</dcterms:created>
  <dcterms:modified xsi:type="dcterms:W3CDTF">2019-04-19T09:10:02Z</dcterms:modified>
</cp:coreProperties>
</file>